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458" r:id="rId2"/>
    <p:sldId id="502" r:id="rId3"/>
    <p:sldId id="535" r:id="rId4"/>
    <p:sldId id="536" r:id="rId5"/>
    <p:sldId id="540" r:id="rId6"/>
    <p:sldId id="537" r:id="rId7"/>
    <p:sldId id="538" r:id="rId8"/>
    <p:sldId id="508" r:id="rId9"/>
    <p:sldId id="539" r:id="rId10"/>
    <p:sldId id="531" r:id="rId11"/>
    <p:sldId id="52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BEB50-C9D0-3E45-BC68-633BB0AB8F58}" v="12" dt="2019-09-19T20:36:46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J VanToll" userId="eb287b9e-1d98-412d-9b7e-cf0c8625257c" providerId="ADAL" clId="{86ABEB50-C9D0-3E45-BC68-633BB0AB8F58}"/>
    <pc:docChg chg="custSel addSld modSld sldOrd modMainMaster">
      <pc:chgData name="TJ VanToll" userId="eb287b9e-1d98-412d-9b7e-cf0c8625257c" providerId="ADAL" clId="{86ABEB50-C9D0-3E45-BC68-633BB0AB8F58}" dt="2019-09-19T20:37:22.875" v="60" actId="1076"/>
      <pc:docMkLst>
        <pc:docMk/>
      </pc:docMkLst>
      <pc:sldChg chg="addSp delSp modSp add ord">
        <pc:chgData name="TJ VanToll" userId="eb287b9e-1d98-412d-9b7e-cf0c8625257c" providerId="ADAL" clId="{86ABEB50-C9D0-3E45-BC68-633BB0AB8F58}" dt="2019-09-19T20:34:24.459" v="29"/>
        <pc:sldMkLst>
          <pc:docMk/>
          <pc:sldMk cId="983603840" sldId="542"/>
        </pc:sldMkLst>
        <pc:spChg chg="add del mod">
          <ac:chgData name="TJ VanToll" userId="eb287b9e-1d98-412d-9b7e-cf0c8625257c" providerId="ADAL" clId="{86ABEB50-C9D0-3E45-BC68-633BB0AB8F58}" dt="2019-09-19T20:31:57.522" v="3"/>
          <ac:spMkLst>
            <pc:docMk/>
            <pc:sldMk cId="983603840" sldId="542"/>
            <ac:spMk id="2" creationId="{044AF414-F1CB-ED4E-89F2-02AC3A82454F}"/>
          </ac:spMkLst>
        </pc:spChg>
      </pc:sldChg>
      <pc:sldChg chg="addSp modSp add">
        <pc:chgData name="TJ VanToll" userId="eb287b9e-1d98-412d-9b7e-cf0c8625257c" providerId="ADAL" clId="{86ABEB50-C9D0-3E45-BC68-633BB0AB8F58}" dt="2019-09-19T20:37:22.875" v="60" actId="1076"/>
        <pc:sldMkLst>
          <pc:docMk/>
          <pc:sldMk cId="3248724906" sldId="543"/>
        </pc:sldMkLst>
        <pc:spChg chg="add mod">
          <ac:chgData name="TJ VanToll" userId="eb287b9e-1d98-412d-9b7e-cf0c8625257c" providerId="ADAL" clId="{86ABEB50-C9D0-3E45-BC68-633BB0AB8F58}" dt="2019-09-19T20:37:22.875" v="60" actId="1076"/>
          <ac:spMkLst>
            <pc:docMk/>
            <pc:sldMk cId="3248724906" sldId="543"/>
            <ac:spMk id="3" creationId="{029D55A5-89FC-3149-A8CA-BA45BAC811A9}"/>
          </ac:spMkLst>
        </pc:spChg>
        <pc:picChg chg="add mod">
          <ac:chgData name="TJ VanToll" userId="eb287b9e-1d98-412d-9b7e-cf0c8625257c" providerId="ADAL" clId="{86ABEB50-C9D0-3E45-BC68-633BB0AB8F58}" dt="2019-09-19T20:37:19.219" v="59" actId="1076"/>
          <ac:picMkLst>
            <pc:docMk/>
            <pc:sldMk cId="3248724906" sldId="543"/>
            <ac:picMk id="2" creationId="{7CEBDAAA-27EB-D949-9B13-A02E46A18B4C}"/>
          </ac:picMkLst>
        </pc:picChg>
        <pc:picChg chg="add mod">
          <ac:chgData name="TJ VanToll" userId="eb287b9e-1d98-412d-9b7e-cf0c8625257c" providerId="ADAL" clId="{86ABEB50-C9D0-3E45-BC68-633BB0AB8F58}" dt="2019-09-19T20:37:22.875" v="60" actId="1076"/>
          <ac:picMkLst>
            <pc:docMk/>
            <pc:sldMk cId="3248724906" sldId="543"/>
            <ac:picMk id="5" creationId="{63057876-73A8-1D45-B957-EF0685463264}"/>
          </ac:picMkLst>
        </pc:picChg>
        <pc:picChg chg="add mod">
          <ac:chgData name="TJ VanToll" userId="eb287b9e-1d98-412d-9b7e-cf0c8625257c" providerId="ADAL" clId="{86ABEB50-C9D0-3E45-BC68-633BB0AB8F58}" dt="2019-09-19T20:37:22.875" v="60" actId="1076"/>
          <ac:picMkLst>
            <pc:docMk/>
            <pc:sldMk cId="3248724906" sldId="543"/>
            <ac:picMk id="7" creationId="{A43B7663-F917-0D45-AD99-8CCEFCC9A8A4}"/>
          </ac:picMkLst>
        </pc:picChg>
      </pc:sldChg>
      <pc:sldMasterChg chg="modSldLayout">
        <pc:chgData name="TJ VanToll" userId="eb287b9e-1d98-412d-9b7e-cf0c8625257c" providerId="ADAL" clId="{86ABEB50-C9D0-3E45-BC68-633BB0AB8F58}" dt="2019-09-19T20:34:48.030" v="32"/>
        <pc:sldMasterMkLst>
          <pc:docMk/>
          <pc:sldMasterMk cId="1415989989" sldId="2147483660"/>
        </pc:sldMasterMkLst>
        <pc:sldLayoutChg chg="addSp delSp modSp">
          <pc:chgData name="TJ VanToll" userId="eb287b9e-1d98-412d-9b7e-cf0c8625257c" providerId="ADAL" clId="{86ABEB50-C9D0-3E45-BC68-633BB0AB8F58}" dt="2019-09-19T20:34:48.030" v="32"/>
          <pc:sldLayoutMkLst>
            <pc:docMk/>
            <pc:sldMasterMk cId="1415989989" sldId="2147483660"/>
            <pc:sldLayoutMk cId="3783080962" sldId="2147483675"/>
          </pc:sldLayoutMkLst>
          <pc:spChg chg="del mod">
            <ac:chgData name="TJ VanToll" userId="eb287b9e-1d98-412d-9b7e-cf0c8625257c" providerId="ADAL" clId="{86ABEB50-C9D0-3E45-BC68-633BB0AB8F58}" dt="2019-09-19T20:34:46.012" v="31" actId="478"/>
            <ac:spMkLst>
              <pc:docMk/>
              <pc:sldMasterMk cId="1415989989" sldId="2147483660"/>
              <pc:sldLayoutMk cId="3783080962" sldId="2147483675"/>
              <ac:spMk id="4" creationId="{00000000-0000-0000-0000-000000000000}"/>
            </ac:spMkLst>
          </pc:spChg>
          <pc:picChg chg="add del mod">
            <ac:chgData name="TJ VanToll" userId="eb287b9e-1d98-412d-9b7e-cf0c8625257c" providerId="ADAL" clId="{86ABEB50-C9D0-3E45-BC68-633BB0AB8F58}" dt="2019-09-19T20:34:48.030" v="32"/>
            <ac:picMkLst>
              <pc:docMk/>
              <pc:sldMasterMk cId="1415989989" sldId="2147483660"/>
              <pc:sldLayoutMk cId="3783080962" sldId="2147483675"/>
              <ac:picMk id="5" creationId="{FB7B0297-E662-9844-B363-DB0CF76FCA93}"/>
            </ac:picMkLst>
          </pc:picChg>
          <pc:picChg chg="del">
            <ac:chgData name="TJ VanToll" userId="eb287b9e-1d98-412d-9b7e-cf0c8625257c" providerId="ADAL" clId="{86ABEB50-C9D0-3E45-BC68-633BB0AB8F58}" dt="2019-09-19T20:32:30.517" v="4" actId="478"/>
            <ac:picMkLst>
              <pc:docMk/>
              <pc:sldMasterMk cId="1415989989" sldId="2147483660"/>
              <pc:sldLayoutMk cId="3783080962" sldId="2147483675"/>
              <ac:picMk id="10" creationId="{00000000-0000-0000-0000-000000000000}"/>
            </ac:picMkLst>
          </pc:picChg>
        </pc:sldLayoutChg>
      </pc:sldMasterChg>
    </pc:docChg>
  </pc:docChgLst>
  <pc:docChgLst>
    <pc:chgData name="TJ VanToll" userId="eb287b9e-1d98-412d-9b7e-cf0c8625257c" providerId="ADAL" clId="{51ED7E1C-12E9-E842-8D95-4692A4712AC4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97018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2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up on the latest and greatest in the </a:t>
            </a:r>
            <a:r>
              <a:rPr lang="en-US" dirty="0" err="1"/>
              <a:t>NativeScript</a:t>
            </a:r>
            <a:r>
              <a:rPr lang="en-US" baseline="0" dirty="0"/>
              <a:t> world? Sign up for the </a:t>
            </a:r>
            <a:r>
              <a:rPr lang="en-US" baseline="0" dirty="0" err="1"/>
              <a:t>NativeScript</a:t>
            </a:r>
            <a:r>
              <a:rPr lang="en-US" baseline="0" dirty="0"/>
              <a:t> newsletter, and follow the @</a:t>
            </a:r>
            <a:r>
              <a:rPr lang="en-US" baseline="0" dirty="0" err="1"/>
              <a:t>NativeScript</a:t>
            </a:r>
            <a:r>
              <a:rPr lang="en-US" baseline="0" dirty="0"/>
              <a:t> handle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3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dirty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5" r:id="rId4"/>
    <p:sldLayoutId id="2147483662" r:id="rId5"/>
    <p:sldLayoutId id="2147483663" r:id="rId6"/>
    <p:sldLayoutId id="2147483669" r:id="rId7"/>
    <p:sldLayoutId id="2147483674" r:id="rId8"/>
    <p:sldLayoutId id="2147483666" r:id="rId9"/>
    <p:sldLayoutId id="2147483667" r:id="rId10"/>
    <p:sldLayoutId id="21474836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/>
              <a:t>An open-source framework for building truly native mobile apps</a:t>
            </a:r>
            <a:br>
              <a:rPr lang="en-US" dirty="0"/>
            </a:br>
            <a:r>
              <a:rPr lang="en-US" dirty="0"/>
              <a:t>with JavaScript, </a:t>
            </a:r>
            <a:r>
              <a:rPr lang="en-US" dirty="0" err="1"/>
              <a:t>TypeScript</a:t>
            </a:r>
            <a:r>
              <a:rPr lang="en-US" dirty="0"/>
              <a:t>, Angular, or </a:t>
            </a:r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Playground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2" y="1271852"/>
            <a:ext cx="11075894" cy="54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</a:t>
            </a:r>
            <a:r>
              <a:rPr lang="en-US" dirty="0" err="1"/>
              <a:t>NativeScript</a:t>
            </a:r>
            <a:r>
              <a:rPr lang="en-US" dirty="0"/>
              <a:t>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79539" y="3909803"/>
            <a:ext cx="4527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twitter.com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514" y="2522850"/>
            <a:ext cx="7371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nativescript.org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-newsletter</a:t>
            </a:r>
          </a:p>
        </p:txBody>
      </p:sp>
    </p:spTree>
    <p:extLst>
      <p:ext uri="{BB962C8B-B14F-4D97-AF65-F5344CB8AC3E}">
        <p14:creationId xmlns:p14="http://schemas.microsoft.com/office/powerpoint/2010/main" val="76597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8521" y="2828835"/>
            <a:ext cx="7334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72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72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72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0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634E-742E-EB49-A5CE-D58780E2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E0D6B-66D3-2446-B859-FEF41166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7" y="1072684"/>
            <a:ext cx="9758967" cy="60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0BBB-F37B-3F40-A12E-4CA8091A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68BA9-0501-5B42-8DEE-13D46FA8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14" y="999241"/>
            <a:ext cx="9781570" cy="60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9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0BBB-F37B-3F40-A12E-4CA8091A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24043"/>
            <a:ext cx="11338560" cy="548640"/>
          </a:xfrm>
        </p:spPr>
        <p:txBody>
          <a:bodyPr/>
          <a:lstStyle/>
          <a:p>
            <a:r>
              <a:rPr lang="en-US" dirty="0"/>
              <a:t>Supported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065DF-DDC2-6545-8636-2862635B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96" y="345315"/>
            <a:ext cx="2698501" cy="90609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950C06-89EA-404A-BA9F-F444A98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17" y="2027388"/>
            <a:ext cx="5181602" cy="3256522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1DF594-C4FF-3E4A-8564-A4688A743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207"/>
            <a:ext cx="6166623" cy="3875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48734D-200B-B74E-8A10-DF298B219664}"/>
              </a:ext>
            </a:extLst>
          </p:cNvPr>
          <p:cNvSpPr txBox="1"/>
          <p:nvPr/>
        </p:nvSpPr>
        <p:spPr>
          <a:xfrm>
            <a:off x="1323117" y="5083370"/>
            <a:ext cx="352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6"/>
                </a:solidFill>
                <a:latin typeface="Avenir Roman" charset="0"/>
                <a:ea typeface="Avenir Roman" charset="0"/>
                <a:cs typeface="Avenir Roman" charset="0"/>
              </a:rPr>
              <a:t>progress.com</a:t>
            </a:r>
            <a:r>
              <a:rPr lang="en-US" sz="2800" dirty="0">
                <a:solidFill>
                  <a:schemeClr val="accent6"/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n-US" sz="2800" dirty="0" err="1">
                <a:solidFill>
                  <a:schemeClr val="accent6"/>
                </a:solidFill>
                <a:latin typeface="Avenir Roman" charset="0"/>
                <a:ea typeface="Avenir Roman" charset="0"/>
                <a:cs typeface="Avenir Roman" charset="0"/>
              </a:rPr>
              <a:t>kinvey</a:t>
            </a:r>
            <a:endParaRPr lang="en-US" sz="2800" dirty="0">
              <a:solidFill>
                <a:schemeClr val="accent6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15BCE-6F8B-F248-B5F4-56CF8EF2E5E3}"/>
              </a:ext>
            </a:extLst>
          </p:cNvPr>
          <p:cNvSpPr txBox="1"/>
          <p:nvPr/>
        </p:nvSpPr>
        <p:spPr>
          <a:xfrm>
            <a:off x="6352713" y="5105183"/>
            <a:ext cx="4468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6"/>
                </a:solidFill>
                <a:latin typeface="Avenir Roman" charset="0"/>
                <a:ea typeface="Avenir Roman" charset="0"/>
                <a:cs typeface="Avenir Roman" charset="0"/>
              </a:rPr>
              <a:t>nativescript.org</a:t>
            </a:r>
            <a:r>
              <a:rPr lang="en-US" sz="2800" dirty="0">
                <a:solidFill>
                  <a:schemeClr val="accent6"/>
                </a:solidFill>
                <a:latin typeface="Avenir Roman" charset="0"/>
                <a:ea typeface="Avenir Roman" charset="0"/>
                <a:cs typeface="Avenir Roman" charset="0"/>
              </a:rPr>
              <a:t>/enterprise</a:t>
            </a:r>
          </a:p>
        </p:txBody>
      </p:sp>
    </p:spTree>
    <p:extLst>
      <p:ext uri="{BB962C8B-B14F-4D97-AF65-F5344CB8AC3E}">
        <p14:creationId xmlns:p14="http://schemas.microsoft.com/office/powerpoint/2010/main" val="376360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148A-3A38-8C44-9335-E2195863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&amp; Fast</a:t>
            </a:r>
          </a:p>
        </p:txBody>
      </p:sp>
      <p:pic>
        <p:nvPicPr>
          <p:cNvPr id="4" name="ns_qsf-demo.mov">
            <a:extLst>
              <a:ext uri="{FF2B5EF4-FFF2-40B4-BE49-F238E27FC236}">
                <a16:creationId xmlns:a16="http://schemas.microsoft.com/office/drawing/2014/main" id="{F256FA02-7BAD-6347-94D9-D301626ED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2866" y="524044"/>
            <a:ext cx="320523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6D77-E805-B24E-B683-29E28262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3323F-DC8C-644F-B7D1-C802B01B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46" y="1598698"/>
            <a:ext cx="1851991" cy="185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77951-CDBB-C44E-8281-07CF393D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62" y="875793"/>
            <a:ext cx="1533541" cy="215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D6FCD-72CE-ED44-9A00-34B1142DD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77" y="576881"/>
            <a:ext cx="2755900" cy="121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7763F-AE37-E14A-B8C0-076805294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0" y="3798119"/>
            <a:ext cx="2376621" cy="2376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6D522-BB25-3249-A9A5-A1794211C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80" y="2269046"/>
            <a:ext cx="2556475" cy="1980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76A867-9710-0A41-B5A7-342EB54A2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20" y="4726980"/>
            <a:ext cx="3447222" cy="957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8F7D11-236D-C142-9E27-5C3147E47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83" y="1951373"/>
            <a:ext cx="1800965" cy="2148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DB5BB-E6AD-A347-B307-5F39567D4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00" y="4818627"/>
            <a:ext cx="1786965" cy="17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1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28" y="2587229"/>
            <a:ext cx="2376621" cy="237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8" y="2971800"/>
            <a:ext cx="1851991" cy="18519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4604" y="3406208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6035" y="3406208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71" y="3345058"/>
            <a:ext cx="3099469" cy="860964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Architecture Choices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27191" y="3406207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44" y="2878714"/>
            <a:ext cx="2085136" cy="20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7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1007DC-E27B-D24A-B272-4DDA8096FDB8}"/>
              </a:ext>
            </a:extLst>
          </p:cNvPr>
          <p:cNvSpPr/>
          <p:nvPr/>
        </p:nvSpPr>
        <p:spPr>
          <a:xfrm>
            <a:off x="335573" y="3602573"/>
            <a:ext cx="5032570" cy="29901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gres.png">
            <a:extLst>
              <a:ext uri="{FF2B5EF4-FFF2-40B4-BE49-F238E27FC236}">
                <a16:creationId xmlns:a16="http://schemas.microsoft.com/office/drawing/2014/main" id="{224B5E66-6E58-EF4E-8F31-8E591EC3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32" y="3980417"/>
            <a:ext cx="1245870" cy="124587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77D627-DFF5-314E-BAC5-575D7C18D740}"/>
              </a:ext>
            </a:extLst>
          </p:cNvPr>
          <p:cNvSpPr txBox="1">
            <a:spLocks/>
          </p:cNvSpPr>
          <p:nvPr/>
        </p:nvSpPr>
        <p:spPr>
          <a:xfrm>
            <a:off x="570844" y="5314188"/>
            <a:ext cx="4225289" cy="14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 choice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6F205-5873-A940-BC4D-25EDFAEB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60" y="3945958"/>
            <a:ext cx="1181250" cy="118125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046F39-7230-A34D-ACE5-0BB19DEA0BB2}"/>
              </a:ext>
            </a:extLst>
          </p:cNvPr>
          <p:cNvSpPr txBox="1">
            <a:spLocks/>
          </p:cNvSpPr>
          <p:nvPr/>
        </p:nvSpPr>
        <p:spPr>
          <a:xfrm>
            <a:off x="2104083" y="4094082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/>
              <a:t>!=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81943D-7400-714B-839C-C61D940AE874}"/>
              </a:ext>
            </a:extLst>
          </p:cNvPr>
          <p:cNvSpPr/>
          <p:nvPr/>
        </p:nvSpPr>
        <p:spPr>
          <a:xfrm>
            <a:off x="6018417" y="2495713"/>
            <a:ext cx="5138328" cy="27305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6D585-580B-7E47-BC24-31047F16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05" y="2894324"/>
            <a:ext cx="1181250" cy="1181250"/>
          </a:xfrm>
          <a:prstGeom prst="rect">
            <a:avLst/>
          </a:prstGeom>
        </p:spPr>
      </p:pic>
      <p:pic>
        <p:nvPicPr>
          <p:cNvPr id="11" name="Picture 10" descr="imgres.png">
            <a:extLst>
              <a:ext uri="{FF2B5EF4-FFF2-40B4-BE49-F238E27FC236}">
                <a16:creationId xmlns:a16="http://schemas.microsoft.com/office/drawing/2014/main" id="{6CBC5B89-419E-524E-BE4B-25B922907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67" y="2891953"/>
            <a:ext cx="1184910" cy="11849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E1C717-08B9-4E45-AAF9-42BCCD385F8B}"/>
              </a:ext>
            </a:extLst>
          </p:cNvPr>
          <p:cNvSpPr txBox="1">
            <a:spLocks/>
          </p:cNvSpPr>
          <p:nvPr/>
        </p:nvSpPr>
        <p:spPr>
          <a:xfrm>
            <a:off x="6266657" y="4199735"/>
            <a:ext cx="4641849" cy="81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JavaScript vs. C#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BB127C-A852-354F-A14C-8083851CB676}"/>
              </a:ext>
            </a:extLst>
          </p:cNvPr>
          <p:cNvSpPr txBox="1">
            <a:spLocks/>
          </p:cNvSpPr>
          <p:nvPr/>
        </p:nvSpPr>
        <p:spPr>
          <a:xfrm>
            <a:off x="7964648" y="3083088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/>
              <a:t>!=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7C6287B-D39B-F74A-A74F-85612F815ECA}"/>
              </a:ext>
            </a:extLst>
          </p:cNvPr>
          <p:cNvSpPr/>
          <p:nvPr/>
        </p:nvSpPr>
        <p:spPr>
          <a:xfrm>
            <a:off x="251280" y="325665"/>
            <a:ext cx="5516880" cy="29565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D02BFB1-C2F1-2940-9361-40F186A75D7B}"/>
              </a:ext>
            </a:extLst>
          </p:cNvPr>
          <p:cNvSpPr txBox="1">
            <a:spLocks/>
          </p:cNvSpPr>
          <p:nvPr/>
        </p:nvSpPr>
        <p:spPr>
          <a:xfrm>
            <a:off x="868535" y="1753145"/>
            <a:ext cx="2995929" cy="136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DOM</a:t>
            </a:r>
          </a:p>
          <a:p>
            <a:r>
              <a:rPr lang="en-US" dirty="0"/>
              <a:t>Native UIs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F218FE-AAD1-B34D-AE96-58394BBE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2" y="477261"/>
            <a:ext cx="1181250" cy="1181250"/>
          </a:xfrm>
          <a:prstGeom prst="rect">
            <a:avLst/>
          </a:prstGeom>
        </p:spPr>
      </p:pic>
      <p:pic>
        <p:nvPicPr>
          <p:cNvPr id="17" name="Picture 16" descr="imgres.png">
            <a:extLst>
              <a:ext uri="{FF2B5EF4-FFF2-40B4-BE49-F238E27FC236}">
                <a16:creationId xmlns:a16="http://schemas.microsoft.com/office/drawing/2014/main" id="{CECEC336-B9AA-8746-957E-9B69F580F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28" y="460920"/>
            <a:ext cx="1583083" cy="134302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F0F5473-3E9A-654D-AE03-6C24868AF4A5}"/>
              </a:ext>
            </a:extLst>
          </p:cNvPr>
          <p:cNvSpPr txBox="1">
            <a:spLocks/>
          </p:cNvSpPr>
          <p:nvPr/>
        </p:nvSpPr>
        <p:spPr>
          <a:xfrm>
            <a:off x="2108055" y="625385"/>
            <a:ext cx="994409" cy="88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4800" b="1" dirty="0"/>
              <a:t>!=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C4E06B-EDD7-4E4B-B92C-69FB53C4A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38" y="1598355"/>
            <a:ext cx="1168505" cy="13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9" grpId="0" animBg="1"/>
      <p:bldP spid="12" grpId="0"/>
      <p:bldP spid="13" grpId="0"/>
      <p:bldP spid="14" grpId="0" animBg="1"/>
      <p:bldP spid="15" grpId="0"/>
      <p:bldP spid="18" grpId="0"/>
    </p:bld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7718</TotalTime>
  <Words>103</Words>
  <Application>Microsoft Macintosh PowerPoint</Application>
  <PresentationFormat>Widescreen</PresentationFormat>
  <Paragraphs>30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NativeScript</vt:lpstr>
      <vt:lpstr>Introducing NativeScript</vt:lpstr>
      <vt:lpstr>PowerPoint Presentation</vt:lpstr>
      <vt:lpstr>Open Source</vt:lpstr>
      <vt:lpstr>Free to Use</vt:lpstr>
      <vt:lpstr>Supported by</vt:lpstr>
      <vt:lpstr>Native &amp; Fast</vt:lpstr>
      <vt:lpstr>Familiar</vt:lpstr>
      <vt:lpstr>PowerPoint Presentation</vt:lpstr>
      <vt:lpstr>PowerPoint Presentation</vt:lpstr>
      <vt:lpstr>NativeScript Playground</vt:lpstr>
      <vt:lpstr>Follow NativeScript!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191</cp:revision>
  <dcterms:created xsi:type="dcterms:W3CDTF">2016-04-07T02:45:18Z</dcterms:created>
  <dcterms:modified xsi:type="dcterms:W3CDTF">2019-10-10T12:56:57Z</dcterms:modified>
</cp:coreProperties>
</file>